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"/>
  </p:notesMasterIdLst>
  <p:sldIdLst>
    <p:sldId id="388" r:id="rId2"/>
    <p:sldId id="455" r:id="rId3"/>
    <p:sldId id="464" r:id="rId4"/>
    <p:sldId id="467" r:id="rId5"/>
    <p:sldId id="465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69900"/>
    <a:srgbClr val="00CC00"/>
    <a:srgbClr val="0000FF"/>
    <a:srgbClr val="FFFFFF"/>
    <a:srgbClr val="CC6600"/>
    <a:srgbClr val="B8B8B8"/>
    <a:srgbClr val="9D0000"/>
    <a:srgbClr val="95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9" autoAdjust="0"/>
    <p:restoredTop sz="99841" autoAdjust="0"/>
  </p:normalViewPr>
  <p:slideViewPr>
    <p:cSldViewPr snapToGrid="0">
      <p:cViewPr>
        <p:scale>
          <a:sx n="150" d="100"/>
          <a:sy n="150" d="100"/>
        </p:scale>
        <p:origin x="-1200" y="-37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0EE26C0C-D63D-45AF-A471-A3D6BD556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33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ＭＳ Ｐゴシック" pitchFamily="-123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B204B1A-73D0-4DB5-9D5A-907DF0676C32}" type="slidenum">
              <a:rPr lang="en-US" smtClean="0">
                <a:latin typeface="Arial" pitchFamily="-123" charset="0"/>
                <a:ea typeface="ＭＳ Ｐゴシック" pitchFamily="-123" charset="-128"/>
                <a:cs typeface="ＭＳ Ｐゴシック" pitchFamily="-123" charset="-128"/>
              </a:rPr>
              <a:pPr/>
              <a:t>1</a:t>
            </a:fld>
            <a:endParaRPr lang="en-US" smtClean="0">
              <a:latin typeface="Arial" pitchFamily="-123" charset="0"/>
              <a:ea typeface="ＭＳ Ｐゴシック" pitchFamily="-123" charset="-128"/>
              <a:cs typeface="ＭＳ Ｐゴシック" pitchFamily="-123" charset="-128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Placeholder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Placeholder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123" charset="0"/>
              <a:ea typeface="ＭＳ Ｐゴシック" pitchFamily="-12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1350" y="304800"/>
            <a:ext cx="2152650" cy="6324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6305550" cy="6324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304800"/>
            <a:ext cx="86106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3400" y="1371600"/>
            <a:ext cx="8458200" cy="5257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371600"/>
            <a:ext cx="41529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076700"/>
            <a:ext cx="41529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838700" y="1371600"/>
            <a:ext cx="4152900" cy="5257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04800"/>
            <a:ext cx="7696200" cy="603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38700" y="1371600"/>
            <a:ext cx="41529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38700" y="4076700"/>
            <a:ext cx="41529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28600"/>
            <a:ext cx="69342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447800"/>
            <a:ext cx="7772400" cy="51054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371600"/>
            <a:ext cx="41529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371600"/>
            <a:ext cx="41529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4" r:id="rId3"/>
    <p:sldLayoutId id="2147483663" r:id="rId4"/>
    <p:sldLayoutId id="2147483662" r:id="rId5"/>
    <p:sldLayoutId id="2147483661" r:id="rId6"/>
    <p:sldLayoutId id="2147483660" r:id="rId7"/>
    <p:sldLayoutId id="2147483659" r:id="rId8"/>
    <p:sldLayoutId id="2147483658" r:id="rId9"/>
    <p:sldLayoutId id="2147483657" r:id="rId10"/>
    <p:sldLayoutId id="2147483656" r:id="rId11"/>
    <p:sldLayoutId id="2147483655" r:id="rId12"/>
    <p:sldLayoutId id="2147483654" r:id="rId13"/>
    <p:sldLayoutId id="2147483653" r:id="rId14"/>
    <p:sldLayoutId id="2147483652" r:id="rId15"/>
    <p:sldLayoutId id="2147483651" r:id="rId16"/>
    <p:sldLayoutId id="2147483650" r:id="rId17"/>
    <p:sldLayoutId id="2147483649" r:id="rId18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3.emf"/><Relationship Id="rId7" Type="http://schemas.openxmlformats.org/officeDocument/2006/relationships/image" Target="../media/image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F0305"/>
          </a:solidFill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1506" name="Line 4"/>
          <p:cNvSpPr>
            <a:spLocks noChangeShapeType="1"/>
          </p:cNvSpPr>
          <p:nvPr/>
        </p:nvSpPr>
        <p:spPr bwMode="auto">
          <a:xfrm>
            <a:off x="76200" y="2219325"/>
            <a:ext cx="89916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7" name="Rectangle 7"/>
          <p:cNvSpPr>
            <a:spLocks noChangeArrowheads="1"/>
          </p:cNvSpPr>
          <p:nvPr/>
        </p:nvSpPr>
        <p:spPr bwMode="auto">
          <a:xfrm>
            <a:off x="0" y="762000"/>
            <a:ext cx="9144000" cy="1219200"/>
          </a:xfrm>
          <a:prstGeom prst="rect">
            <a:avLst/>
          </a:prstGeom>
          <a:noFill/>
          <a:ln w="152400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21508" name="Rectangle 8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420688"/>
            <a:ext cx="7772400" cy="17986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b="1" dirty="0" smtClean="0">
                <a:solidFill>
                  <a:srgbClr val="FFFFFF"/>
                </a:solidFill>
              </a:rPr>
              <a:t>Digital Circuits</a:t>
            </a:r>
            <a:r>
              <a:rPr lang="en-US" b="1" dirty="0">
                <a:solidFill>
                  <a:srgbClr val="FFFFFF"/>
                </a:solidFill>
              </a:rPr>
              <a:t/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sz="2400" b="1" dirty="0" smtClean="0">
                <a:solidFill>
                  <a:srgbClr val="FFFFFF"/>
                </a:solidFill>
              </a:rPr>
              <a:t>Neil E Cotter</a:t>
            </a:r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b="1" cap="small" dirty="0" smtClean="0">
                <a:solidFill>
                  <a:srgbClr val="FFFFFF"/>
                </a:solidFill>
              </a:rPr>
              <a:t>ECE Dept. University of Utah</a:t>
            </a:r>
          </a:p>
        </p:txBody>
      </p:sp>
      <p:pic>
        <p:nvPicPr>
          <p:cNvPr id="21509" name="Picture 15" descr="Campus Fall Panora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" y="2246313"/>
            <a:ext cx="8993188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Line 5"/>
          <p:cNvSpPr>
            <a:spLocks noChangeShapeType="1"/>
          </p:cNvSpPr>
          <p:nvPr/>
        </p:nvSpPr>
        <p:spPr bwMode="auto">
          <a:xfrm>
            <a:off x="76200" y="5530850"/>
            <a:ext cx="8991600" cy="0"/>
          </a:xfrm>
          <a:prstGeom prst="line">
            <a:avLst/>
          </a:prstGeom>
          <a:noFill/>
          <a:ln w="57150">
            <a:solidFill>
              <a:srgbClr val="C0C0C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1" name="Picture 6" descr="ENG_SEAL_RedG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921250"/>
            <a:ext cx="1196975" cy="119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0144125" y="6567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943350" y="1790700"/>
            <a:ext cx="12541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aseline="0" dirty="0">
                <a:solidFill>
                  <a:srgbClr val="996633"/>
                </a:solidFill>
              </a:rPr>
              <a:t>NAND</a:t>
            </a:r>
            <a:endParaRPr lang="en-US" sz="1800" baseline="0" dirty="0">
              <a:solidFill>
                <a:srgbClr val="82191E"/>
              </a:solidFill>
            </a:endParaRP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/>
        </p:nvGraphicFramePr>
        <p:xfrm>
          <a:off x="1755775" y="4070350"/>
          <a:ext cx="5630863" cy="1544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Document" r:id="rId5" imgW="5629656" imgH="1545336" progId="Word.Document.8">
                  <p:embed/>
                </p:oleObj>
              </mc:Choice>
              <mc:Fallback>
                <p:oleObj name="Document" r:id="rId5" imgW="5629656" imgH="154533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5775" y="4070350"/>
                        <a:ext cx="5630863" cy="1544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1" y="2772834"/>
            <a:ext cx="30384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395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</a:t>
            </a:r>
            <a:r>
              <a:rPr lang="en-US" sz="3200" dirty="0" smtClean="0">
                <a:solidFill>
                  <a:schemeClr val="bg1"/>
                </a:solidFill>
              </a:rPr>
              <a:t>Electronics: NAND Gate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832" y="1329266"/>
            <a:ext cx="356235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4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Electronics</a:t>
            </a: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733802" y="1782234"/>
            <a:ext cx="1658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baseline="0" dirty="0" smtClean="0">
                <a:solidFill>
                  <a:srgbClr val="996633"/>
                </a:solidFill>
              </a:rPr>
              <a:t>Flip-Flop</a:t>
            </a:r>
            <a:endParaRPr lang="en-US" sz="1800" baseline="0" dirty="0">
              <a:solidFill>
                <a:srgbClr val="82191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867" y="4643966"/>
            <a:ext cx="3752850" cy="1174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134" y="2565400"/>
            <a:ext cx="29718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293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52400">
            <a:solidFill>
              <a:srgbClr val="C0C0C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-87313" y="479425"/>
            <a:ext cx="9296401" cy="685800"/>
          </a:xfrm>
          <a:prstGeom prst="rect">
            <a:avLst/>
          </a:prstGeom>
          <a:solidFill>
            <a:srgbClr val="9F0305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  <a:ea typeface="ＭＳ Ｐゴシック" pitchFamily="1" charset="-128"/>
              <a:cs typeface="+mn-cs"/>
            </a:endParaRPr>
          </a:p>
        </p:txBody>
      </p:sp>
      <p:sp>
        <p:nvSpPr>
          <p:cNvPr id="25604" name="Rectangle 2"/>
          <p:cNvSpPr>
            <a:spLocks noChangeArrowheads="1"/>
          </p:cNvSpPr>
          <p:nvPr/>
        </p:nvSpPr>
        <p:spPr bwMode="auto">
          <a:xfrm>
            <a:off x="354013" y="514350"/>
            <a:ext cx="8288337" cy="60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Digital </a:t>
            </a:r>
            <a:r>
              <a:rPr lang="en-US" sz="3200" dirty="0" smtClean="0">
                <a:solidFill>
                  <a:schemeClr val="bg1"/>
                </a:solidFill>
              </a:rPr>
              <a:t>Electronics: Flip Flop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7" descr="ECE_Logo_RedGray_H_45%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6125" y="6410325"/>
            <a:ext cx="1792288" cy="26987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2833" y="1329267"/>
            <a:ext cx="3562350" cy="532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66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7415</TotalTime>
  <Words>21</Words>
  <Application>Microsoft Macintosh PowerPoint</Application>
  <PresentationFormat>On-screen Show (4:3)</PresentationFormat>
  <Paragraphs>8</Paragraphs>
  <Slides>5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Blank Presentation</vt:lpstr>
      <vt:lpstr>Document</vt:lpstr>
      <vt:lpstr>Digital Circuits Neil E Cotter ECE Dept. University of Utah</vt:lpstr>
      <vt:lpstr>PowerPoint Presentation</vt:lpstr>
      <vt:lpstr>PowerPoint Presentation</vt:lpstr>
      <vt:lpstr>PowerPoint Presentation</vt:lpstr>
      <vt:lpstr>PowerPoint Presentation</vt:lpstr>
    </vt:vector>
  </TitlesOfParts>
  <Manager/>
  <Company>cade lab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for your Cover</dc:title>
  <dc:subject/>
  <dc:creator>cade lab</dc:creator>
  <cp:keywords/>
  <dc:description/>
  <cp:lastModifiedBy>Neil Cotter</cp:lastModifiedBy>
  <cp:revision>237</cp:revision>
  <cp:lastPrinted>2017-06-14T05:57:58Z</cp:lastPrinted>
  <dcterms:created xsi:type="dcterms:W3CDTF">2011-02-07T17:37:21Z</dcterms:created>
  <dcterms:modified xsi:type="dcterms:W3CDTF">2017-06-14T05:58:07Z</dcterms:modified>
  <cp:category/>
</cp:coreProperties>
</file>